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DDD"/>
    <a:srgbClr val="E9F199"/>
    <a:srgbClr val="93F7F5"/>
    <a:srgbClr val="FFFF66"/>
    <a:srgbClr val="D39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37" autoAdjust="0"/>
  </p:normalViewPr>
  <p:slideViewPr>
    <p:cSldViewPr>
      <p:cViewPr>
        <p:scale>
          <a:sx n="124" d="100"/>
          <a:sy n="124" d="100"/>
        </p:scale>
        <p:origin x="-720" y="42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335BD-07F5-4CFE-99FA-205E3A2BD7DC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A17F2-EFA3-4153-BA18-AD107CD5B68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976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A17F2-EFA3-4153-BA18-AD107CD5B688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608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14-1A86-4563-8447-83E16C65A39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2F96-033C-46AC-ABDE-2AB49ED735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32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14-1A86-4563-8447-83E16C65A39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2F96-033C-46AC-ABDE-2AB49ED735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96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14-1A86-4563-8447-83E16C65A39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2F96-033C-46AC-ABDE-2AB49ED735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654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14-1A86-4563-8447-83E16C65A39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2F96-033C-46AC-ABDE-2AB49ED735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4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14-1A86-4563-8447-83E16C65A39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2F96-033C-46AC-ABDE-2AB49ED735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21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14-1A86-4563-8447-83E16C65A39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2F96-033C-46AC-ABDE-2AB49ED735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07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14-1A86-4563-8447-83E16C65A39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2F96-033C-46AC-ABDE-2AB49ED735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675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14-1A86-4563-8447-83E16C65A39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2F96-033C-46AC-ABDE-2AB49ED735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033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14-1A86-4563-8447-83E16C65A39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2F96-033C-46AC-ABDE-2AB49ED735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185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14-1A86-4563-8447-83E16C65A39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2F96-033C-46AC-ABDE-2AB49ED735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791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14-1A86-4563-8447-83E16C65A39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2F96-033C-46AC-ABDE-2AB49ED735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200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2914-1A86-4563-8447-83E16C65A394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52F96-033C-46AC-ABDE-2AB49ED735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207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image" Target="../media/image1.jp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6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8.pn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" y="23203"/>
            <a:ext cx="6859909" cy="2462312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1896" y="2512207"/>
            <a:ext cx="6768752" cy="612068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4624" y="8676456"/>
            <a:ext cx="6813377" cy="46754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โทร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; 043-986024                www.facebook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// </a:t>
            </a:r>
            <a:r>
              <a:rPr lang="th-TH" sz="1800" b="1" dirty="0" err="1" smtClean="0">
                <a:latin typeface="TH SarabunPSK" pitchFamily="34" charset="-34"/>
                <a:cs typeface="TH SarabunPSK" pitchFamily="34" charset="-34"/>
              </a:rPr>
              <a:t>อบต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นาทอง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3371669" y="3100710"/>
            <a:ext cx="79643" cy="5184576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สี่เหลี่ยมผืนผ้ามุมมน 9"/>
          <p:cNvSpPr/>
          <p:nvPr/>
        </p:nvSpPr>
        <p:spPr>
          <a:xfrm>
            <a:off x="41583" y="2512207"/>
            <a:ext cx="3299006" cy="1051681"/>
          </a:xfrm>
          <a:prstGeom prst="roundRect">
            <a:avLst/>
          </a:prstGeom>
          <a:solidFill>
            <a:srgbClr val="FFC000"/>
          </a:solidFill>
          <a:ln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n w="3175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lgDash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จดหมายข่าว</a:t>
            </a:r>
            <a:endParaRPr lang="th-TH" sz="6600" b="1" dirty="0">
              <a:ln w="3175" cmpd="sng">
                <a:solidFill>
                  <a:schemeClr val="accent1">
                    <a:shade val="88000"/>
                    <a:satMod val="110000"/>
                  </a:schemeClr>
                </a:solidFill>
                <a:prstDash val="lgDash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9800" y="3622105"/>
            <a:ext cx="318771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cs typeface="+mj-cs"/>
              </a:rPr>
              <a:t>ฉบับที่ </a:t>
            </a:r>
            <a:r>
              <a:rPr lang="en-US" sz="1600" b="1" dirty="0" smtClean="0">
                <a:cs typeface="+mj-cs"/>
              </a:rPr>
              <a:t>11</a:t>
            </a:r>
            <a:r>
              <a:rPr lang="th-TH" sz="1600" b="1" dirty="0" smtClean="0">
                <a:cs typeface="+mj-cs"/>
              </a:rPr>
              <a:t>/</a:t>
            </a:r>
            <a:r>
              <a:rPr lang="en-US" sz="1600" b="1" dirty="0" smtClean="0">
                <a:cs typeface="+mj-cs"/>
              </a:rPr>
              <a:t>2566 </a:t>
            </a:r>
            <a:r>
              <a:rPr lang="th-TH" sz="1600" b="1" dirty="0" smtClean="0">
                <a:cs typeface="+mj-cs"/>
              </a:rPr>
              <a:t>ประจำเดือนพฤศจิกายน </a:t>
            </a:r>
            <a:r>
              <a:rPr lang="en-US" sz="1600" b="1" dirty="0" smtClean="0">
                <a:cs typeface="+mj-cs"/>
              </a:rPr>
              <a:t>2566</a:t>
            </a:r>
            <a:endParaRPr lang="th-TH" sz="1600" b="1" dirty="0">
              <a:cs typeface="+mj-cs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4624" y="6696748"/>
            <a:ext cx="3309806" cy="192330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วันพฤหัสบดีที่ 9 พฤศจิกายน 2566 เวลา 09.00 น.ท่านอารยะ </a:t>
            </a:r>
            <a:r>
              <a:rPr lang="th-TH" sz="12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ธีระภัทรานันท์</a:t>
            </a:r>
            <a:r>
              <a:rPr lang="th-TH" sz="12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อัยการจังหวัดคดีเยาวชนและครอบครัวจังหวัดมหาสารคาม เป็นประธานประชุม</a:t>
            </a:r>
            <a:r>
              <a:rPr lang="th-TH" sz="12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ทีมสห</a:t>
            </a:r>
            <a:r>
              <a:rPr lang="th-TH" sz="12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วิชาชีพเพื่อวางแผนการช่วยเหลือครอบครัวเด็กหญิงอรอนงค์ สีกาลา พร้อมด้วยท่านประชา แสนเย็น รอง ผอ.เขตพื้นที่การศึกษา </a:t>
            </a:r>
            <a:r>
              <a:rPr lang="th-TH" sz="12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สพป.มค</a:t>
            </a:r>
            <a:r>
              <a:rPr lang="th-TH" sz="12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3 ท้องถิ่นอำเภอเชียงยืน ท่านนายกละเอียด </a:t>
            </a:r>
            <a:r>
              <a:rPr lang="th-TH" sz="12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บุญญาธิกูล</a:t>
            </a:r>
            <a:r>
              <a:rPr lang="th-TH" sz="12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นายก </a:t>
            </a:r>
            <a:r>
              <a:rPr lang="th-TH" sz="12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อบต</a:t>
            </a:r>
            <a:r>
              <a:rPr lang="th-TH" sz="12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.นาทอง คณะบริหาร รองปลัด และผอ.กองสวัสดิการสังคม และเจ้าหน้าที่กองสวัสดิการสังคม เจ้าหน้าที่โรงพยาบาลเชียงยืน  ผอ.โรงเรียนบ้านทัพม้าดอนหันแวงวิทยา ผอ.โรงเรียนบ้านแบก (แบกสมบูรณ์</a:t>
            </a:r>
            <a:r>
              <a:rPr lang="th-TH" sz="12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วิทย์</a:t>
            </a:r>
            <a:r>
              <a:rPr lang="th-TH" sz="12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 ผอ.รพสต.บ้านแบก กำนัน/ผู้ใหญ่บ้าน ม.2 และญาติเด็กหญิงอรอนงค์ สีกาลา ณ ห้องประชุมองค์การบริหารส่วนตำบลนาทอง อ.เชียงยืน จ.มหาสารคาม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451312" y="2555776"/>
            <a:ext cx="3329336" cy="154258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050505"/>
                </a:solidFill>
                <a:latin typeface="TH SarabunPSK" pitchFamily="34" charset="-34"/>
                <a:cs typeface="TH SarabunPSK" pitchFamily="34" charset="-34"/>
              </a:rPr>
              <a:t>วันที่ 17 พฤศจิกายน 2566 ท่านนายก ละเอียด </a:t>
            </a:r>
            <a:r>
              <a:rPr lang="th-TH" sz="1400" b="1" dirty="0" err="1">
                <a:solidFill>
                  <a:srgbClr val="050505"/>
                </a:solidFill>
                <a:latin typeface="TH SarabunPSK" pitchFamily="34" charset="-34"/>
                <a:cs typeface="TH SarabunPSK" pitchFamily="34" charset="-34"/>
              </a:rPr>
              <a:t>บุญญาธิกูล</a:t>
            </a:r>
            <a:r>
              <a:rPr lang="th-TH" sz="1400" b="1" dirty="0">
                <a:solidFill>
                  <a:srgbClr val="050505"/>
                </a:solidFill>
                <a:latin typeface="TH SarabunPSK" pitchFamily="34" charset="-34"/>
                <a:cs typeface="TH SarabunPSK" pitchFamily="34" charset="-34"/>
              </a:rPr>
              <a:t> นายกองค์การบริหารส่วนตำบลนาทอง คณะบริหาร ร่วมกับ เกษตรตำบล สารวัตร กำนัน/ผู้ใหญ่บ้าน ผู้ช่วยผู้ใหญ่บ้าน ตำบลนาทอง และแพทย์ประจำตำบล ได้ร่วมกันลงแขกเกี่ยวข้าว เพื่อความสามัคคีในหมู่คณะ ณ แปลงนาสาธิตบ้านแบก ตำบลนาทอง อ.เชียงยืน จ.มหาสารคาม</a:t>
            </a:r>
            <a:endParaRPr lang="th-TH" sz="1400" b="1" dirty="0">
              <a:ln w="76200">
                <a:solidFill>
                  <a:schemeClr val="tx1"/>
                </a:solidFill>
                <a:prstDash val="lgDash"/>
              </a:ln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" y="4098359"/>
            <a:ext cx="1336817" cy="1205799"/>
          </a:xfrm>
          <a:prstGeom prst="rect">
            <a:avLst/>
          </a:prstGeom>
          <a:ln w="28575">
            <a:solidFill>
              <a:srgbClr val="FF0000"/>
            </a:solidFill>
            <a:prstDash val="solid"/>
          </a:ln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34" y="4098359"/>
            <a:ext cx="1661843" cy="1205799"/>
          </a:xfrm>
          <a:prstGeom prst="rect">
            <a:avLst/>
          </a:prstGeom>
          <a:ln w="28575">
            <a:solidFill>
              <a:srgbClr val="FF0000"/>
            </a:solidFill>
          </a:ln>
          <a:effectLst/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" y="5560425"/>
            <a:ext cx="1336817" cy="109980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59" y="5523908"/>
            <a:ext cx="1563785" cy="117283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0" y="4701258"/>
            <a:ext cx="1884021" cy="141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22" y="4213493"/>
            <a:ext cx="1559328" cy="109066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675" y="4213493"/>
            <a:ext cx="1512168" cy="109462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45" y="5435806"/>
            <a:ext cx="1476054" cy="139371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92" y="7006062"/>
            <a:ext cx="1623456" cy="144762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92" y="5435807"/>
            <a:ext cx="1539500" cy="139371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27" y="8532440"/>
            <a:ext cx="647552" cy="609054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94" y="7006062"/>
            <a:ext cx="1441156" cy="150085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40" y="8370378"/>
            <a:ext cx="843759" cy="933178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7" y="8578316"/>
            <a:ext cx="540657" cy="5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54" y="-8711"/>
            <a:ext cx="6883401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ตัวเชื่อมต่อตรง 4"/>
          <p:cNvCxnSpPr/>
          <p:nvPr/>
        </p:nvCxnSpPr>
        <p:spPr>
          <a:xfrm>
            <a:off x="3351009" y="2693823"/>
            <a:ext cx="95198" cy="5832648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60" y="2267744"/>
            <a:ext cx="4100066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190" y="3639344"/>
            <a:ext cx="3345361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14759" y="8604448"/>
            <a:ext cx="6808723" cy="50405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lgDash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โทร </a:t>
            </a: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; 043-986024                www.facebook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// </a:t>
            </a:r>
            <a:r>
              <a:rPr lang="th-TH" sz="18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อบต</a:t>
            </a: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นาทอง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3444148" y="4120357"/>
            <a:ext cx="3224575" cy="15121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วันจันทร์ที่ 20 พฤศจิกายน 2566 เจ้าหน้าที่ป้องกันและบรรเทาสาธารณภัย และช่างไฟฟ้า </a:t>
            </a:r>
            <a:r>
              <a:rPr lang="th-TH" sz="1800" b="1" dirty="0" err="1" smtClean="0">
                <a:latin typeface="TH SarabunPSK" pitchFamily="34" charset="-34"/>
                <a:cs typeface="TH SarabunPSK" pitchFamily="34" charset="-34"/>
              </a:rPr>
              <a:t>อบต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นาทอง ออก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ซ่อมไฟส่องสว่าง บ้านแบก  หมู่ที่ 7  ต.นาทอง อ.เชียงยืน จ.มหาสารคาม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" y="8604448"/>
            <a:ext cx="605929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81" y="8547951"/>
            <a:ext cx="614149" cy="60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40" y="8370378"/>
            <a:ext cx="843759" cy="933178"/>
          </a:xfrm>
          <a:prstGeom prst="rect">
            <a:avLst/>
          </a:prstGeom>
        </p:spPr>
      </p:pic>
      <p:sp>
        <p:nvSpPr>
          <p:cNvPr id="11" name="สี่เหลี่ยมผืนผ้ามุมมน 10"/>
          <p:cNvSpPr/>
          <p:nvPr/>
        </p:nvSpPr>
        <p:spPr>
          <a:xfrm>
            <a:off x="4190" y="2502714"/>
            <a:ext cx="3310900" cy="25733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วันอังคารที่ 28 พฤศจิกายน 2566 เวลา 09.00 น. ท่านนายกละเอียด </a:t>
            </a:r>
            <a:r>
              <a:rPr lang="th-TH" sz="1600" b="1" dirty="0" err="1">
                <a:latin typeface="TH SarabunPSK" pitchFamily="34" charset="-34"/>
                <a:cs typeface="TH SarabunPSK" pitchFamily="34" charset="-34"/>
              </a:rPr>
              <a:t>บุญญาธิกูล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นายกองค์การบริหารส่วนตำบลนาทอง เป็นประธานการประชุมเพื่อจัดงานตามโครงการประเพณีบุญคูณลานและการจัดงานของดีอำเภอเชียงยืนประจำปี งบประมาณ 2566 ร่วมกับ คณะบริหาร ท่านรองปลัด ผอ.กองทุกกอง และ สมาชิกสภา </a:t>
            </a:r>
            <a:r>
              <a:rPr lang="th-TH" sz="1600" b="1" dirty="0" err="1">
                <a:latin typeface="TH SarabunPSK" pitchFamily="34" charset="-34"/>
                <a:cs typeface="TH SarabunPSK" pitchFamily="34" charset="-34"/>
              </a:rPr>
              <a:t>อบต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.นาทอง กำนัน/ผู้ใหญ่บ้าน ผู้ช่วยผู้ใหญ่บ้าน ตำบลนาทอง ทั้ง 11 หมู่ ณ ห้องประชุมองค์การบริหารส่วนตำบลนาทอง อ.เชียงยืน จ.มหาสารคาม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73" y="5724128"/>
            <a:ext cx="1543303" cy="115773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49" y="5731533"/>
            <a:ext cx="1552139" cy="116436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73" y="7158677"/>
            <a:ext cx="1543303" cy="137376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49" y="7158677"/>
            <a:ext cx="1639068" cy="129725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93" y="6588224"/>
            <a:ext cx="2087625" cy="135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5199510"/>
            <a:ext cx="1632181" cy="122413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31" y="5218479"/>
            <a:ext cx="1606889" cy="120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8" y="6516216"/>
            <a:ext cx="1543008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31" y="6552920"/>
            <a:ext cx="1538777" cy="1115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7608531"/>
            <a:ext cx="1606268" cy="1011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94" y="7624344"/>
            <a:ext cx="1552913" cy="996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42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345</Words>
  <Application>Microsoft Office PowerPoint</Application>
  <PresentationFormat>นำเสนอทางหน้าจอ (4:3)</PresentationFormat>
  <Paragraphs>9</Paragraphs>
  <Slides>2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</vt:i4>
      </vt:variant>
    </vt:vector>
  </HeadingPairs>
  <TitlesOfParts>
    <vt:vector size="3" baseType="lpstr">
      <vt:lpstr>ชุดรูปแบบของ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LENOVO</dc:creator>
  <cp:lastModifiedBy>LENOVO</cp:lastModifiedBy>
  <cp:revision>43</cp:revision>
  <dcterms:created xsi:type="dcterms:W3CDTF">2023-11-27T04:40:20Z</dcterms:created>
  <dcterms:modified xsi:type="dcterms:W3CDTF">2023-11-30T07:07:17Z</dcterms:modified>
</cp:coreProperties>
</file>